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8288000" cy="10287000"/>
  <p:notesSz cx="18288000" cy="10287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880">
          <p15:clr>
            <a:srgbClr val="000000"/>
          </p15:clr>
        </p15:guide>
        <p15:guide id="2" pos="216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jOU598Zy73AEFBY040KAgNJaN8kA=="/>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45" d="100"/>
          <a:sy n="45" d="100"/>
        </p:scale>
        <p:origin x="-786" y="-10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 name="Google Shape;43;p1:notes"/>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1: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11: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2: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12:notes"/>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3: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13:notes"/>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 name="Google Shape;62;p3:notes"/>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 name="Google Shape;6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4" name="Google Shape;74;p5: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6: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 name="Google Shape;80;p6: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7: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7: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8: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8: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9: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9: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0: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1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lank" type="obj">
  <p:cSld name="OBJECT">
    <p:bg>
      <p:bgPr>
        <a:solidFill>
          <a:schemeClr val="lt1"/>
        </a:solidFill>
        <a:effectLst/>
      </p:bgPr>
    </p:bg>
    <p:spTree>
      <p:nvGrpSpPr>
        <p:cNvPr id="1" name="Shape 13"/>
        <p:cNvGrpSpPr/>
        <p:nvPr/>
      </p:nvGrpSpPr>
      <p:grpSpPr>
        <a:xfrm>
          <a:off x="0" y="0"/>
          <a:ext cx="0" cy="0"/>
          <a:chOff x="0" y="0"/>
          <a:chExt cx="0" cy="0"/>
        </a:xfrm>
      </p:grpSpPr>
      <p:sp>
        <p:nvSpPr>
          <p:cNvPr id="14" name="Google Shape;14;p15"/>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5"/>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5"/>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7"/>
        <p:cNvGrpSpPr/>
        <p:nvPr/>
      </p:nvGrpSpPr>
      <p:grpSpPr>
        <a:xfrm>
          <a:off x="0" y="0"/>
          <a:ext cx="0" cy="0"/>
          <a:chOff x="0" y="0"/>
          <a:chExt cx="0" cy="0"/>
        </a:xfrm>
      </p:grpSpPr>
      <p:sp>
        <p:nvSpPr>
          <p:cNvPr id="18" name="Google Shape;18;p16"/>
          <p:cNvSpPr txBox="1">
            <a:spLocks noGrp="1"/>
          </p:cNvSpPr>
          <p:nvPr>
            <p:ph type="title"/>
          </p:nvPr>
        </p:nvSpPr>
        <p:spPr>
          <a:xfrm>
            <a:off x="1352425" y="963612"/>
            <a:ext cx="15583148" cy="11684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7500" b="1" i="0">
                <a:solidFill>
                  <a:srgbClr val="855B2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6"/>
          <p:cNvSpPr txBox="1">
            <a:spLocks noGrp="1"/>
          </p:cNvSpPr>
          <p:nvPr>
            <p:ph type="body" idx="1"/>
          </p:nvPr>
        </p:nvSpPr>
        <p:spPr>
          <a:xfrm>
            <a:off x="245234" y="2595744"/>
            <a:ext cx="17797531" cy="653415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sz="4000" b="0" i="0">
                <a:solidFill>
                  <a:schemeClr val="dk1"/>
                </a:solidFill>
                <a:latin typeface="Arial"/>
                <a:ea typeface="Arial"/>
                <a:cs typeface="Arial"/>
                <a:sym typeface="Aria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 name="Google Shape;20;p16"/>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6"/>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6"/>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3"/>
        <p:cNvGrpSpPr/>
        <p:nvPr/>
      </p:nvGrpSpPr>
      <p:grpSpPr>
        <a:xfrm>
          <a:off x="0" y="0"/>
          <a:ext cx="0" cy="0"/>
          <a:chOff x="0" y="0"/>
          <a:chExt cx="0" cy="0"/>
        </a:xfrm>
      </p:grpSpPr>
      <p:sp>
        <p:nvSpPr>
          <p:cNvPr id="24" name="Google Shape;24;p17"/>
          <p:cNvSpPr txBox="1">
            <a:spLocks noGrp="1"/>
          </p:cNvSpPr>
          <p:nvPr>
            <p:ph type="ctrTitle"/>
          </p:nvPr>
        </p:nvSpPr>
        <p:spPr>
          <a:xfrm>
            <a:off x="1352425" y="963618"/>
            <a:ext cx="15583148" cy="11684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b="0" i="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7"/>
          <p:cNvSpPr txBox="1">
            <a:spLocks noGrp="1"/>
          </p:cNvSpPr>
          <p:nvPr>
            <p:ph type="subTitle" idx="1"/>
          </p:nvPr>
        </p:nvSpPr>
        <p:spPr>
          <a:xfrm>
            <a:off x="2743200" y="5760720"/>
            <a:ext cx="12801600" cy="25717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7"/>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7"/>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7"/>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1352425" y="963612"/>
            <a:ext cx="15583148" cy="11684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7500" b="1" i="0">
                <a:solidFill>
                  <a:srgbClr val="855B2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8"/>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8"/>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4"/>
        <p:cNvGrpSpPr/>
        <p:nvPr/>
      </p:nvGrpSpPr>
      <p:grpSpPr>
        <a:xfrm>
          <a:off x="0" y="0"/>
          <a:ext cx="0" cy="0"/>
          <a:chOff x="0" y="0"/>
          <a:chExt cx="0" cy="0"/>
        </a:xfrm>
      </p:grpSpPr>
      <p:sp>
        <p:nvSpPr>
          <p:cNvPr id="35" name="Google Shape;35;p19"/>
          <p:cNvSpPr txBox="1">
            <a:spLocks noGrp="1"/>
          </p:cNvSpPr>
          <p:nvPr>
            <p:ph type="title"/>
          </p:nvPr>
        </p:nvSpPr>
        <p:spPr>
          <a:xfrm>
            <a:off x="1352425" y="963612"/>
            <a:ext cx="15583148" cy="11684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7500" b="1" i="0">
                <a:solidFill>
                  <a:srgbClr val="855B2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9"/>
          <p:cNvSpPr txBox="1">
            <a:spLocks noGrp="1"/>
          </p:cNvSpPr>
          <p:nvPr>
            <p:ph type="body" idx="1"/>
          </p:nvPr>
        </p:nvSpPr>
        <p:spPr>
          <a:xfrm>
            <a:off x="914400" y="2366010"/>
            <a:ext cx="7955280" cy="678942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19"/>
          <p:cNvSpPr txBox="1">
            <a:spLocks noGrp="1"/>
          </p:cNvSpPr>
          <p:nvPr>
            <p:ph type="body" idx="2"/>
          </p:nvPr>
        </p:nvSpPr>
        <p:spPr>
          <a:xfrm>
            <a:off x="9418320" y="2366010"/>
            <a:ext cx="7955280" cy="678942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8" name="Google Shape;38;p19"/>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9"/>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9"/>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4"/>
          <p:cNvPicPr preferRelativeResize="0"/>
          <p:nvPr/>
        </p:nvPicPr>
        <p:blipFill rotWithShape="1">
          <a:blip r:embed="rId7">
            <a:alphaModFix/>
          </a:blip>
          <a:srcRect/>
          <a:stretch/>
        </p:blipFill>
        <p:spPr>
          <a:xfrm>
            <a:off x="13380032" y="594474"/>
            <a:ext cx="4163596" cy="1310639"/>
          </a:xfrm>
          <a:prstGeom prst="rect">
            <a:avLst/>
          </a:prstGeom>
          <a:noFill/>
          <a:ln>
            <a:noFill/>
          </a:ln>
        </p:spPr>
      </p:pic>
      <p:sp>
        <p:nvSpPr>
          <p:cNvPr id="7" name="Google Shape;7;p14"/>
          <p:cNvSpPr/>
          <p:nvPr/>
        </p:nvSpPr>
        <p:spPr>
          <a:xfrm>
            <a:off x="0" y="9507271"/>
            <a:ext cx="18288000" cy="779780"/>
          </a:xfrm>
          <a:custGeom>
            <a:avLst/>
            <a:gdLst/>
            <a:ahLst/>
            <a:cxnLst/>
            <a:rect l="l" t="t" r="r" b="b"/>
            <a:pathLst>
              <a:path w="18288000" h="779779" extrusionOk="0">
                <a:moveTo>
                  <a:pt x="0" y="0"/>
                </a:moveTo>
                <a:lnTo>
                  <a:pt x="18287998" y="0"/>
                </a:lnTo>
                <a:lnTo>
                  <a:pt x="18287998" y="779728"/>
                </a:lnTo>
                <a:lnTo>
                  <a:pt x="0" y="779728"/>
                </a:lnTo>
                <a:lnTo>
                  <a:pt x="0" y="0"/>
                </a:lnTo>
                <a:close/>
              </a:path>
            </a:pathLst>
          </a:custGeom>
          <a:solidFill>
            <a:srgbClr val="855B2E"/>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p>
        </p:txBody>
      </p:sp>
      <p:sp>
        <p:nvSpPr>
          <p:cNvPr id="8" name="Google Shape;8;p14"/>
          <p:cNvSpPr txBox="1">
            <a:spLocks noGrp="1"/>
          </p:cNvSpPr>
          <p:nvPr>
            <p:ph type="title"/>
          </p:nvPr>
        </p:nvSpPr>
        <p:spPr>
          <a:xfrm>
            <a:off x="1352425" y="963612"/>
            <a:ext cx="15583148" cy="116840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7500" b="1" i="0" u="none" strike="noStrike" cap="none">
                <a:solidFill>
                  <a:srgbClr val="855B2E"/>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4"/>
          <p:cNvSpPr txBox="1">
            <a:spLocks noGrp="1"/>
          </p:cNvSpPr>
          <p:nvPr>
            <p:ph type="body" idx="1"/>
          </p:nvPr>
        </p:nvSpPr>
        <p:spPr>
          <a:xfrm>
            <a:off x="245234" y="2595744"/>
            <a:ext cx="17797531" cy="653415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40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0" name="Google Shape;10;p14"/>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defRPr>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 name="Google Shape;11;p14"/>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defRPr>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2" name="Google Shape;12;p14"/>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defRPr>
            </a:lvl1pPr>
            <a:lvl2pPr marL="0" marR="0" lvl="1" indent="0" algn="r" rtl="0">
              <a:spcBef>
                <a:spcPts val="0"/>
              </a:spcBef>
              <a:buNone/>
              <a:defRPr sz="1800">
                <a:solidFill>
                  <a:srgbClr val="888888"/>
                </a:solidFill>
              </a:defRPr>
            </a:lvl2pPr>
            <a:lvl3pPr marL="0" marR="0" lvl="2" indent="0" algn="r" rtl="0">
              <a:spcBef>
                <a:spcPts val="0"/>
              </a:spcBef>
              <a:buNone/>
              <a:defRPr sz="1800">
                <a:solidFill>
                  <a:srgbClr val="888888"/>
                </a:solidFill>
              </a:defRPr>
            </a:lvl3pPr>
            <a:lvl4pPr marL="0" marR="0" lvl="3" indent="0" algn="r" rtl="0">
              <a:spcBef>
                <a:spcPts val="0"/>
              </a:spcBef>
              <a:buNone/>
              <a:defRPr sz="1800">
                <a:solidFill>
                  <a:srgbClr val="888888"/>
                </a:solidFill>
              </a:defRPr>
            </a:lvl4pPr>
            <a:lvl5pPr marL="0" marR="0" lvl="4" indent="0" algn="r" rtl="0">
              <a:spcBef>
                <a:spcPts val="0"/>
              </a:spcBef>
              <a:buNone/>
              <a:defRPr sz="1800">
                <a:solidFill>
                  <a:srgbClr val="888888"/>
                </a:solidFill>
              </a:defRPr>
            </a:lvl5pPr>
            <a:lvl6pPr marL="0" marR="0" lvl="5" indent="0" algn="r" rtl="0">
              <a:spcBef>
                <a:spcPts val="0"/>
              </a:spcBef>
              <a:buNone/>
              <a:defRPr sz="1800">
                <a:solidFill>
                  <a:srgbClr val="888888"/>
                </a:solidFill>
              </a:defRPr>
            </a:lvl6pPr>
            <a:lvl7pPr marL="0" marR="0" lvl="6" indent="0" algn="r" rtl="0">
              <a:spcBef>
                <a:spcPts val="0"/>
              </a:spcBef>
              <a:buNone/>
              <a:defRPr sz="1800">
                <a:solidFill>
                  <a:srgbClr val="888888"/>
                </a:solidFill>
              </a:defRPr>
            </a:lvl7pPr>
            <a:lvl8pPr marL="0" marR="0" lvl="7" indent="0" algn="r" rtl="0">
              <a:spcBef>
                <a:spcPts val="0"/>
              </a:spcBef>
              <a:buNone/>
              <a:defRPr sz="1800">
                <a:solidFill>
                  <a:srgbClr val="888888"/>
                </a:solidFill>
              </a:defRPr>
            </a:lvl8pPr>
            <a:lvl9pPr marL="0" marR="0" lvl="8" indent="0" algn="r" rtl="0">
              <a:spcBef>
                <a:spcPts val="0"/>
              </a:spcBef>
              <a:buNone/>
              <a:defRPr sz="1800">
                <a:solidFill>
                  <a:srgbClr val="888888"/>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4"/>
        <p:cNvGrpSpPr/>
        <p:nvPr/>
      </p:nvGrpSpPr>
      <p:grpSpPr>
        <a:xfrm>
          <a:off x="0" y="0"/>
          <a:ext cx="0" cy="0"/>
          <a:chOff x="0" y="0"/>
          <a:chExt cx="0" cy="0"/>
        </a:xfrm>
      </p:grpSpPr>
      <p:pic>
        <p:nvPicPr>
          <p:cNvPr id="45" name="Google Shape;45;p1"/>
          <p:cNvPicPr preferRelativeResize="0"/>
          <p:nvPr/>
        </p:nvPicPr>
        <p:blipFill rotWithShape="1">
          <a:blip r:embed="rId3">
            <a:alphaModFix/>
          </a:blip>
          <a:srcRect/>
          <a:stretch/>
        </p:blipFill>
        <p:spPr>
          <a:xfrm>
            <a:off x="5403012" y="1051531"/>
            <a:ext cx="7848152" cy="7802853"/>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1"/>
          <p:cNvPicPr preferRelativeResize="0"/>
          <p:nvPr/>
        </p:nvPicPr>
        <p:blipFill rotWithShape="1">
          <a:blip r:embed="rId3">
            <a:alphaModFix/>
          </a:blip>
          <a:srcRect/>
          <a:stretch/>
        </p:blipFill>
        <p:spPr>
          <a:xfrm>
            <a:off x="1816968" y="2810314"/>
            <a:ext cx="5657850" cy="5657850"/>
          </a:xfrm>
          <a:prstGeom prst="rect">
            <a:avLst/>
          </a:prstGeom>
          <a:noFill/>
          <a:ln>
            <a:noFill/>
          </a:ln>
        </p:spPr>
      </p:pic>
      <p:sp>
        <p:nvSpPr>
          <p:cNvPr id="116" name="Google Shape;116;p11"/>
          <p:cNvSpPr txBox="1">
            <a:spLocks noGrp="1"/>
          </p:cNvSpPr>
          <p:nvPr>
            <p:ph type="title"/>
          </p:nvPr>
        </p:nvSpPr>
        <p:spPr>
          <a:xfrm>
            <a:off x="1352425" y="963612"/>
            <a:ext cx="3306445" cy="11684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FOTOS</a:t>
            </a:r>
            <a:endParaRPr/>
          </a:p>
        </p:txBody>
      </p:sp>
      <p:pic>
        <p:nvPicPr>
          <p:cNvPr id="117" name="Google Shape;117;p11"/>
          <p:cNvPicPr preferRelativeResize="0"/>
          <p:nvPr/>
        </p:nvPicPr>
        <p:blipFill rotWithShape="1">
          <a:blip r:embed="rId3">
            <a:alphaModFix/>
          </a:blip>
          <a:srcRect/>
          <a:stretch/>
        </p:blipFill>
        <p:spPr>
          <a:xfrm>
            <a:off x="8824618" y="2874109"/>
            <a:ext cx="5657848" cy="5657849"/>
          </a:xfrm>
          <a:prstGeom prst="rect">
            <a:avLst/>
          </a:prstGeom>
          <a:noFill/>
          <a:ln>
            <a:noFill/>
          </a:ln>
        </p:spPr>
      </p:pic>
      <p:pic>
        <p:nvPicPr>
          <p:cNvPr id="1026" name="Picture 2"/>
          <p:cNvPicPr>
            <a:picLocks noChangeAspect="1" noChangeArrowheads="1"/>
          </p:cNvPicPr>
          <p:nvPr/>
        </p:nvPicPr>
        <p:blipFill>
          <a:blip r:embed="rId4"/>
          <a:srcRect/>
          <a:stretch>
            <a:fillRect/>
          </a:stretch>
        </p:blipFill>
        <p:spPr bwMode="auto">
          <a:xfrm>
            <a:off x="1871331" y="2870791"/>
            <a:ext cx="5507664" cy="5465578"/>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a:srcRect/>
          <a:stretch>
            <a:fillRect/>
          </a:stretch>
        </p:blipFill>
        <p:spPr bwMode="auto">
          <a:xfrm>
            <a:off x="8910084" y="2743199"/>
            <a:ext cx="5507665" cy="57415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2"/>
          <p:cNvSpPr txBox="1">
            <a:spLocks noGrp="1"/>
          </p:cNvSpPr>
          <p:nvPr>
            <p:ph type="title"/>
          </p:nvPr>
        </p:nvSpPr>
        <p:spPr>
          <a:xfrm>
            <a:off x="1352425" y="963612"/>
            <a:ext cx="2989580" cy="11684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VÍDEO</a:t>
            </a:r>
            <a:endParaRPr/>
          </a:p>
        </p:txBody>
      </p:sp>
      <p:pic>
        <p:nvPicPr>
          <p:cNvPr id="123" name="Google Shape;123;p12"/>
          <p:cNvPicPr preferRelativeResize="0"/>
          <p:nvPr/>
        </p:nvPicPr>
        <p:blipFill rotWithShape="1">
          <a:blip r:embed="rId3">
            <a:alphaModFix/>
          </a:blip>
          <a:srcRect/>
          <a:stretch/>
        </p:blipFill>
        <p:spPr>
          <a:xfrm>
            <a:off x="6315075" y="2836973"/>
            <a:ext cx="5657849" cy="5657849"/>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27"/>
        <p:cNvGrpSpPr/>
        <p:nvPr/>
      </p:nvGrpSpPr>
      <p:grpSpPr>
        <a:xfrm>
          <a:off x="0" y="0"/>
          <a:ext cx="0" cy="0"/>
          <a:chOff x="0" y="0"/>
          <a:chExt cx="0" cy="0"/>
        </a:xfrm>
      </p:grpSpPr>
      <p:sp>
        <p:nvSpPr>
          <p:cNvPr id="128" name="Google Shape;128;p13"/>
          <p:cNvSpPr/>
          <p:nvPr/>
        </p:nvSpPr>
        <p:spPr>
          <a:xfrm>
            <a:off x="0" y="0"/>
            <a:ext cx="18288000" cy="10287000"/>
          </a:xfrm>
          <a:custGeom>
            <a:avLst/>
            <a:gdLst/>
            <a:ahLst/>
            <a:cxnLst/>
            <a:rect l="l" t="t" r="r" b="b"/>
            <a:pathLst>
              <a:path w="18288000" h="10287000" extrusionOk="0">
                <a:moveTo>
                  <a:pt x="18287998" y="10286999"/>
                </a:moveTo>
                <a:lnTo>
                  <a:pt x="0" y="10286999"/>
                </a:lnTo>
                <a:lnTo>
                  <a:pt x="0" y="0"/>
                </a:lnTo>
                <a:lnTo>
                  <a:pt x="18287998" y="0"/>
                </a:lnTo>
                <a:lnTo>
                  <a:pt x="18287998" y="10286999"/>
                </a:lnTo>
                <a:close/>
              </a:path>
            </a:pathLst>
          </a:custGeom>
          <a:solidFill>
            <a:srgbClr val="855B2E"/>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p>
        </p:txBody>
      </p:sp>
      <p:grpSp>
        <p:nvGrpSpPr>
          <p:cNvPr id="129" name="Google Shape;129;p13"/>
          <p:cNvGrpSpPr/>
          <p:nvPr/>
        </p:nvGrpSpPr>
        <p:grpSpPr>
          <a:xfrm>
            <a:off x="856245" y="141434"/>
            <a:ext cx="16585613" cy="10001250"/>
            <a:chOff x="856245" y="141434"/>
            <a:chExt cx="16585613" cy="10001250"/>
          </a:xfrm>
        </p:grpSpPr>
        <p:pic>
          <p:nvPicPr>
            <p:cNvPr id="130" name="Google Shape;130;p13"/>
            <p:cNvPicPr preferRelativeResize="0"/>
            <p:nvPr/>
          </p:nvPicPr>
          <p:blipFill rotWithShape="1">
            <a:blip r:embed="rId3">
              <a:alphaModFix/>
            </a:blip>
            <a:srcRect/>
            <a:stretch/>
          </p:blipFill>
          <p:spPr>
            <a:xfrm>
              <a:off x="856245" y="141434"/>
              <a:ext cx="13658585" cy="10001250"/>
            </a:xfrm>
            <a:prstGeom prst="rect">
              <a:avLst/>
            </a:prstGeom>
            <a:noFill/>
            <a:ln>
              <a:noFill/>
            </a:ln>
          </p:spPr>
        </p:pic>
        <p:pic>
          <p:nvPicPr>
            <p:cNvPr id="131" name="Google Shape;131;p13"/>
            <p:cNvPicPr preferRelativeResize="0"/>
            <p:nvPr/>
          </p:nvPicPr>
          <p:blipFill rotWithShape="1">
            <a:blip r:embed="rId4">
              <a:alphaModFix/>
            </a:blip>
            <a:srcRect/>
            <a:stretch/>
          </p:blipFill>
          <p:spPr>
            <a:xfrm>
              <a:off x="1153879" y="1939492"/>
              <a:ext cx="4781549" cy="1771649"/>
            </a:xfrm>
            <a:prstGeom prst="rect">
              <a:avLst/>
            </a:prstGeom>
            <a:noFill/>
            <a:ln>
              <a:noFill/>
            </a:ln>
          </p:spPr>
        </p:pic>
        <p:sp>
          <p:nvSpPr>
            <p:cNvPr id="132" name="Google Shape;132;p13"/>
            <p:cNvSpPr/>
            <p:nvPr/>
          </p:nvSpPr>
          <p:spPr>
            <a:xfrm>
              <a:off x="13828441" y="5810654"/>
              <a:ext cx="3600450" cy="3600450"/>
            </a:xfrm>
            <a:custGeom>
              <a:avLst/>
              <a:gdLst/>
              <a:ahLst/>
              <a:cxnLst/>
              <a:rect l="l" t="t" r="r" b="b"/>
              <a:pathLst>
                <a:path w="3600450" h="3600450" extrusionOk="0">
                  <a:moveTo>
                    <a:pt x="1800224" y="3600449"/>
                  </a:moveTo>
                  <a:lnTo>
                    <a:pt x="1752266" y="3599823"/>
                  </a:lnTo>
                  <a:lnTo>
                    <a:pt x="1704616" y="3597954"/>
                  </a:lnTo>
                  <a:lnTo>
                    <a:pt x="1657292" y="3594858"/>
                  </a:lnTo>
                  <a:lnTo>
                    <a:pt x="1610308" y="3590551"/>
                  </a:lnTo>
                  <a:lnTo>
                    <a:pt x="1563680" y="3585048"/>
                  </a:lnTo>
                  <a:lnTo>
                    <a:pt x="1517424" y="3578364"/>
                  </a:lnTo>
                  <a:lnTo>
                    <a:pt x="1471555" y="3570516"/>
                  </a:lnTo>
                  <a:lnTo>
                    <a:pt x="1426088" y="3561519"/>
                  </a:lnTo>
                  <a:lnTo>
                    <a:pt x="1381040" y="3551388"/>
                  </a:lnTo>
                  <a:lnTo>
                    <a:pt x="1336426" y="3540139"/>
                  </a:lnTo>
                  <a:lnTo>
                    <a:pt x="1292261" y="3527787"/>
                  </a:lnTo>
                  <a:lnTo>
                    <a:pt x="1248560" y="3514349"/>
                  </a:lnTo>
                  <a:lnTo>
                    <a:pt x="1205341" y="3499839"/>
                  </a:lnTo>
                  <a:lnTo>
                    <a:pt x="1162617" y="3484273"/>
                  </a:lnTo>
                  <a:lnTo>
                    <a:pt x="1120405" y="3467667"/>
                  </a:lnTo>
                  <a:lnTo>
                    <a:pt x="1078720" y="3450036"/>
                  </a:lnTo>
                  <a:lnTo>
                    <a:pt x="1037578" y="3431396"/>
                  </a:lnTo>
                  <a:lnTo>
                    <a:pt x="996993" y="3411762"/>
                  </a:lnTo>
                  <a:lnTo>
                    <a:pt x="956983" y="3391150"/>
                  </a:lnTo>
                  <a:lnTo>
                    <a:pt x="917562" y="3369576"/>
                  </a:lnTo>
                  <a:lnTo>
                    <a:pt x="878746" y="3347054"/>
                  </a:lnTo>
                  <a:lnTo>
                    <a:pt x="840550" y="3323602"/>
                  </a:lnTo>
                  <a:lnTo>
                    <a:pt x="802990" y="3299233"/>
                  </a:lnTo>
                  <a:lnTo>
                    <a:pt x="766082" y="3273964"/>
                  </a:lnTo>
                  <a:lnTo>
                    <a:pt x="729841" y="3247810"/>
                  </a:lnTo>
                  <a:lnTo>
                    <a:pt x="694282" y="3220786"/>
                  </a:lnTo>
                  <a:lnTo>
                    <a:pt x="659422" y="3192909"/>
                  </a:lnTo>
                  <a:lnTo>
                    <a:pt x="625275" y="3164194"/>
                  </a:lnTo>
                  <a:lnTo>
                    <a:pt x="591858" y="3134657"/>
                  </a:lnTo>
                  <a:lnTo>
                    <a:pt x="559185" y="3104312"/>
                  </a:lnTo>
                  <a:lnTo>
                    <a:pt x="527273" y="3073176"/>
                  </a:lnTo>
                  <a:lnTo>
                    <a:pt x="496137" y="3041264"/>
                  </a:lnTo>
                  <a:lnTo>
                    <a:pt x="465792" y="3008591"/>
                  </a:lnTo>
                  <a:lnTo>
                    <a:pt x="436255" y="2975174"/>
                  </a:lnTo>
                  <a:lnTo>
                    <a:pt x="407539" y="2941027"/>
                  </a:lnTo>
                  <a:lnTo>
                    <a:pt x="379663" y="2906167"/>
                  </a:lnTo>
                  <a:lnTo>
                    <a:pt x="352639" y="2870608"/>
                  </a:lnTo>
                  <a:lnTo>
                    <a:pt x="326485" y="2834367"/>
                  </a:lnTo>
                  <a:lnTo>
                    <a:pt x="301216" y="2797459"/>
                  </a:lnTo>
                  <a:lnTo>
                    <a:pt x="276847" y="2759899"/>
                  </a:lnTo>
                  <a:lnTo>
                    <a:pt x="253394" y="2721703"/>
                  </a:lnTo>
                  <a:lnTo>
                    <a:pt x="230873" y="2682887"/>
                  </a:lnTo>
                  <a:lnTo>
                    <a:pt x="209298" y="2643466"/>
                  </a:lnTo>
                  <a:lnTo>
                    <a:pt x="188687" y="2603455"/>
                  </a:lnTo>
                  <a:lnTo>
                    <a:pt x="169053" y="2562871"/>
                  </a:lnTo>
                  <a:lnTo>
                    <a:pt x="150413" y="2521729"/>
                  </a:lnTo>
                  <a:lnTo>
                    <a:pt x="132782" y="2480044"/>
                  </a:lnTo>
                  <a:lnTo>
                    <a:pt x="116176" y="2437832"/>
                  </a:lnTo>
                  <a:lnTo>
                    <a:pt x="100610" y="2395108"/>
                  </a:lnTo>
                  <a:lnTo>
                    <a:pt x="86100" y="2351888"/>
                  </a:lnTo>
                  <a:lnTo>
                    <a:pt x="72661" y="2308188"/>
                  </a:lnTo>
                  <a:lnTo>
                    <a:pt x="60310" y="2264023"/>
                  </a:lnTo>
                  <a:lnTo>
                    <a:pt x="49061" y="2219409"/>
                  </a:lnTo>
                  <a:lnTo>
                    <a:pt x="38930" y="2174361"/>
                  </a:lnTo>
                  <a:lnTo>
                    <a:pt x="29933" y="2128894"/>
                  </a:lnTo>
                  <a:lnTo>
                    <a:pt x="22084" y="2083025"/>
                  </a:lnTo>
                  <a:lnTo>
                    <a:pt x="15401" y="2036769"/>
                  </a:lnTo>
                  <a:lnTo>
                    <a:pt x="9898" y="1990141"/>
                  </a:lnTo>
                  <a:lnTo>
                    <a:pt x="5591" y="1943157"/>
                  </a:lnTo>
                  <a:lnTo>
                    <a:pt x="2495" y="1895832"/>
                  </a:lnTo>
                  <a:lnTo>
                    <a:pt x="626" y="1848183"/>
                  </a:lnTo>
                  <a:lnTo>
                    <a:pt x="0" y="1800224"/>
                  </a:lnTo>
                  <a:lnTo>
                    <a:pt x="626" y="1752266"/>
                  </a:lnTo>
                  <a:lnTo>
                    <a:pt x="2495" y="1704616"/>
                  </a:lnTo>
                  <a:lnTo>
                    <a:pt x="5591" y="1657292"/>
                  </a:lnTo>
                  <a:lnTo>
                    <a:pt x="9898" y="1610308"/>
                  </a:lnTo>
                  <a:lnTo>
                    <a:pt x="15401" y="1563680"/>
                  </a:lnTo>
                  <a:lnTo>
                    <a:pt x="22084" y="1517424"/>
                  </a:lnTo>
                  <a:lnTo>
                    <a:pt x="29933" y="1471555"/>
                  </a:lnTo>
                  <a:lnTo>
                    <a:pt x="38930" y="1426088"/>
                  </a:lnTo>
                  <a:lnTo>
                    <a:pt x="49061" y="1381040"/>
                  </a:lnTo>
                  <a:lnTo>
                    <a:pt x="60310" y="1336426"/>
                  </a:lnTo>
                  <a:lnTo>
                    <a:pt x="72661" y="1292261"/>
                  </a:lnTo>
                  <a:lnTo>
                    <a:pt x="86100" y="1248560"/>
                  </a:lnTo>
                  <a:lnTo>
                    <a:pt x="100610" y="1205341"/>
                  </a:lnTo>
                  <a:lnTo>
                    <a:pt x="116176" y="1162617"/>
                  </a:lnTo>
                  <a:lnTo>
                    <a:pt x="132782" y="1120405"/>
                  </a:lnTo>
                  <a:lnTo>
                    <a:pt x="150413" y="1078720"/>
                  </a:lnTo>
                  <a:lnTo>
                    <a:pt x="169053" y="1037578"/>
                  </a:lnTo>
                  <a:lnTo>
                    <a:pt x="188687" y="996993"/>
                  </a:lnTo>
                  <a:lnTo>
                    <a:pt x="209298" y="956983"/>
                  </a:lnTo>
                  <a:lnTo>
                    <a:pt x="230873" y="917562"/>
                  </a:lnTo>
                  <a:lnTo>
                    <a:pt x="253394" y="878746"/>
                  </a:lnTo>
                  <a:lnTo>
                    <a:pt x="276847" y="840550"/>
                  </a:lnTo>
                  <a:lnTo>
                    <a:pt x="301216" y="802990"/>
                  </a:lnTo>
                  <a:lnTo>
                    <a:pt x="326485" y="766082"/>
                  </a:lnTo>
                  <a:lnTo>
                    <a:pt x="352639" y="729841"/>
                  </a:lnTo>
                  <a:lnTo>
                    <a:pt x="379663" y="694282"/>
                  </a:lnTo>
                  <a:lnTo>
                    <a:pt x="407539" y="659422"/>
                  </a:lnTo>
                  <a:lnTo>
                    <a:pt x="436255" y="625275"/>
                  </a:lnTo>
                  <a:lnTo>
                    <a:pt x="465792" y="591858"/>
                  </a:lnTo>
                  <a:lnTo>
                    <a:pt x="496137" y="559185"/>
                  </a:lnTo>
                  <a:lnTo>
                    <a:pt x="527273" y="527273"/>
                  </a:lnTo>
                  <a:lnTo>
                    <a:pt x="559185" y="496137"/>
                  </a:lnTo>
                  <a:lnTo>
                    <a:pt x="591858" y="465792"/>
                  </a:lnTo>
                  <a:lnTo>
                    <a:pt x="625275" y="436255"/>
                  </a:lnTo>
                  <a:lnTo>
                    <a:pt x="659422" y="407539"/>
                  </a:lnTo>
                  <a:lnTo>
                    <a:pt x="694282" y="379663"/>
                  </a:lnTo>
                  <a:lnTo>
                    <a:pt x="729841" y="352639"/>
                  </a:lnTo>
                  <a:lnTo>
                    <a:pt x="766082" y="326485"/>
                  </a:lnTo>
                  <a:lnTo>
                    <a:pt x="802990" y="301216"/>
                  </a:lnTo>
                  <a:lnTo>
                    <a:pt x="840550" y="276847"/>
                  </a:lnTo>
                  <a:lnTo>
                    <a:pt x="878746" y="253394"/>
                  </a:lnTo>
                  <a:lnTo>
                    <a:pt x="917562" y="230873"/>
                  </a:lnTo>
                  <a:lnTo>
                    <a:pt x="956983" y="209298"/>
                  </a:lnTo>
                  <a:lnTo>
                    <a:pt x="996993" y="188687"/>
                  </a:lnTo>
                  <a:lnTo>
                    <a:pt x="1037578" y="169053"/>
                  </a:lnTo>
                  <a:lnTo>
                    <a:pt x="1078720" y="150413"/>
                  </a:lnTo>
                  <a:lnTo>
                    <a:pt x="1120405" y="132782"/>
                  </a:lnTo>
                  <a:lnTo>
                    <a:pt x="1162617" y="116176"/>
                  </a:lnTo>
                  <a:lnTo>
                    <a:pt x="1205341" y="100610"/>
                  </a:lnTo>
                  <a:lnTo>
                    <a:pt x="1248560" y="86100"/>
                  </a:lnTo>
                  <a:lnTo>
                    <a:pt x="1292261" y="72661"/>
                  </a:lnTo>
                  <a:lnTo>
                    <a:pt x="1336426" y="60310"/>
                  </a:lnTo>
                  <a:lnTo>
                    <a:pt x="1381040" y="49061"/>
                  </a:lnTo>
                  <a:lnTo>
                    <a:pt x="1426088" y="38930"/>
                  </a:lnTo>
                  <a:lnTo>
                    <a:pt x="1471555" y="29933"/>
                  </a:lnTo>
                  <a:lnTo>
                    <a:pt x="1517424" y="22084"/>
                  </a:lnTo>
                  <a:lnTo>
                    <a:pt x="1563680" y="15401"/>
                  </a:lnTo>
                  <a:lnTo>
                    <a:pt x="1610308" y="9898"/>
                  </a:lnTo>
                  <a:lnTo>
                    <a:pt x="1657292" y="5591"/>
                  </a:lnTo>
                  <a:lnTo>
                    <a:pt x="1704616" y="2495"/>
                  </a:lnTo>
                  <a:lnTo>
                    <a:pt x="1752266" y="626"/>
                  </a:lnTo>
                  <a:lnTo>
                    <a:pt x="1800224" y="0"/>
                  </a:lnTo>
                  <a:lnTo>
                    <a:pt x="1848183" y="626"/>
                  </a:lnTo>
                  <a:lnTo>
                    <a:pt x="1895832" y="2495"/>
                  </a:lnTo>
                  <a:lnTo>
                    <a:pt x="1943157" y="5591"/>
                  </a:lnTo>
                  <a:lnTo>
                    <a:pt x="1990141" y="9898"/>
                  </a:lnTo>
                  <a:lnTo>
                    <a:pt x="2036769" y="15401"/>
                  </a:lnTo>
                  <a:lnTo>
                    <a:pt x="2083025" y="22084"/>
                  </a:lnTo>
                  <a:lnTo>
                    <a:pt x="2128894" y="29933"/>
                  </a:lnTo>
                  <a:lnTo>
                    <a:pt x="2174361" y="38930"/>
                  </a:lnTo>
                  <a:lnTo>
                    <a:pt x="2219409" y="49061"/>
                  </a:lnTo>
                  <a:lnTo>
                    <a:pt x="2264023" y="60310"/>
                  </a:lnTo>
                  <a:lnTo>
                    <a:pt x="2308188" y="72661"/>
                  </a:lnTo>
                  <a:lnTo>
                    <a:pt x="2351888" y="86100"/>
                  </a:lnTo>
                  <a:lnTo>
                    <a:pt x="2395108" y="100610"/>
                  </a:lnTo>
                  <a:lnTo>
                    <a:pt x="2437832" y="116176"/>
                  </a:lnTo>
                  <a:lnTo>
                    <a:pt x="2480044" y="132782"/>
                  </a:lnTo>
                  <a:lnTo>
                    <a:pt x="2521729" y="150413"/>
                  </a:lnTo>
                  <a:lnTo>
                    <a:pt x="2562871" y="169053"/>
                  </a:lnTo>
                  <a:lnTo>
                    <a:pt x="2603455" y="188687"/>
                  </a:lnTo>
                  <a:lnTo>
                    <a:pt x="2643466" y="209298"/>
                  </a:lnTo>
                  <a:lnTo>
                    <a:pt x="2682887" y="230873"/>
                  </a:lnTo>
                  <a:lnTo>
                    <a:pt x="2721703" y="253394"/>
                  </a:lnTo>
                  <a:lnTo>
                    <a:pt x="2759899" y="276847"/>
                  </a:lnTo>
                  <a:lnTo>
                    <a:pt x="2797459" y="301216"/>
                  </a:lnTo>
                  <a:lnTo>
                    <a:pt x="2834367" y="326485"/>
                  </a:lnTo>
                  <a:lnTo>
                    <a:pt x="2870608" y="352639"/>
                  </a:lnTo>
                  <a:lnTo>
                    <a:pt x="2906167" y="379663"/>
                  </a:lnTo>
                  <a:lnTo>
                    <a:pt x="2941027" y="407539"/>
                  </a:lnTo>
                  <a:lnTo>
                    <a:pt x="2975174" y="436255"/>
                  </a:lnTo>
                  <a:lnTo>
                    <a:pt x="3008591" y="465792"/>
                  </a:lnTo>
                  <a:lnTo>
                    <a:pt x="3041264" y="496137"/>
                  </a:lnTo>
                  <a:lnTo>
                    <a:pt x="3073176" y="527273"/>
                  </a:lnTo>
                  <a:lnTo>
                    <a:pt x="3104312" y="559185"/>
                  </a:lnTo>
                  <a:lnTo>
                    <a:pt x="3134657" y="591858"/>
                  </a:lnTo>
                  <a:lnTo>
                    <a:pt x="3164194" y="625275"/>
                  </a:lnTo>
                  <a:lnTo>
                    <a:pt x="3192909" y="659422"/>
                  </a:lnTo>
                  <a:lnTo>
                    <a:pt x="3220786" y="694282"/>
                  </a:lnTo>
                  <a:lnTo>
                    <a:pt x="3247810" y="729841"/>
                  </a:lnTo>
                  <a:lnTo>
                    <a:pt x="3273964" y="766082"/>
                  </a:lnTo>
                  <a:lnTo>
                    <a:pt x="3299233" y="802990"/>
                  </a:lnTo>
                  <a:lnTo>
                    <a:pt x="3323602" y="840550"/>
                  </a:lnTo>
                  <a:lnTo>
                    <a:pt x="3347054" y="878746"/>
                  </a:lnTo>
                  <a:lnTo>
                    <a:pt x="3369576" y="917562"/>
                  </a:lnTo>
                  <a:lnTo>
                    <a:pt x="3391150" y="956983"/>
                  </a:lnTo>
                  <a:lnTo>
                    <a:pt x="3411762" y="996993"/>
                  </a:lnTo>
                  <a:lnTo>
                    <a:pt x="3431396" y="1037578"/>
                  </a:lnTo>
                  <a:lnTo>
                    <a:pt x="3450036" y="1078720"/>
                  </a:lnTo>
                  <a:lnTo>
                    <a:pt x="3467667" y="1120405"/>
                  </a:lnTo>
                  <a:lnTo>
                    <a:pt x="3484273" y="1162617"/>
                  </a:lnTo>
                  <a:lnTo>
                    <a:pt x="3499839" y="1205341"/>
                  </a:lnTo>
                  <a:lnTo>
                    <a:pt x="3514349" y="1248560"/>
                  </a:lnTo>
                  <a:lnTo>
                    <a:pt x="3527787" y="1292261"/>
                  </a:lnTo>
                  <a:lnTo>
                    <a:pt x="3540139" y="1336426"/>
                  </a:lnTo>
                  <a:lnTo>
                    <a:pt x="3551388" y="1381040"/>
                  </a:lnTo>
                  <a:lnTo>
                    <a:pt x="3561519" y="1426088"/>
                  </a:lnTo>
                  <a:lnTo>
                    <a:pt x="3570516" y="1471555"/>
                  </a:lnTo>
                  <a:lnTo>
                    <a:pt x="3578364" y="1517424"/>
                  </a:lnTo>
                  <a:lnTo>
                    <a:pt x="3585048" y="1563680"/>
                  </a:lnTo>
                  <a:lnTo>
                    <a:pt x="3590551" y="1610308"/>
                  </a:lnTo>
                  <a:lnTo>
                    <a:pt x="3594858" y="1657292"/>
                  </a:lnTo>
                  <a:lnTo>
                    <a:pt x="3597954" y="1704616"/>
                  </a:lnTo>
                  <a:lnTo>
                    <a:pt x="3599823" y="1752266"/>
                  </a:lnTo>
                  <a:lnTo>
                    <a:pt x="3600449" y="1800224"/>
                  </a:lnTo>
                  <a:lnTo>
                    <a:pt x="3599823" y="1848183"/>
                  </a:lnTo>
                  <a:lnTo>
                    <a:pt x="3597954" y="1895832"/>
                  </a:lnTo>
                  <a:lnTo>
                    <a:pt x="3594858" y="1943157"/>
                  </a:lnTo>
                  <a:lnTo>
                    <a:pt x="3590551" y="1990141"/>
                  </a:lnTo>
                  <a:lnTo>
                    <a:pt x="3585048" y="2036769"/>
                  </a:lnTo>
                  <a:lnTo>
                    <a:pt x="3578364" y="2083025"/>
                  </a:lnTo>
                  <a:lnTo>
                    <a:pt x="3570516" y="2128894"/>
                  </a:lnTo>
                  <a:lnTo>
                    <a:pt x="3561519" y="2174361"/>
                  </a:lnTo>
                  <a:lnTo>
                    <a:pt x="3551388" y="2219409"/>
                  </a:lnTo>
                  <a:lnTo>
                    <a:pt x="3540139" y="2264023"/>
                  </a:lnTo>
                  <a:lnTo>
                    <a:pt x="3527787" y="2308188"/>
                  </a:lnTo>
                  <a:lnTo>
                    <a:pt x="3514349" y="2351888"/>
                  </a:lnTo>
                  <a:lnTo>
                    <a:pt x="3499839" y="2395108"/>
                  </a:lnTo>
                  <a:lnTo>
                    <a:pt x="3484273" y="2437832"/>
                  </a:lnTo>
                  <a:lnTo>
                    <a:pt x="3467667" y="2480044"/>
                  </a:lnTo>
                  <a:lnTo>
                    <a:pt x="3450036" y="2521729"/>
                  </a:lnTo>
                  <a:lnTo>
                    <a:pt x="3431396" y="2562871"/>
                  </a:lnTo>
                  <a:lnTo>
                    <a:pt x="3411762" y="2603455"/>
                  </a:lnTo>
                  <a:lnTo>
                    <a:pt x="3391150" y="2643466"/>
                  </a:lnTo>
                  <a:lnTo>
                    <a:pt x="3369576" y="2682887"/>
                  </a:lnTo>
                  <a:lnTo>
                    <a:pt x="3347054" y="2721703"/>
                  </a:lnTo>
                  <a:lnTo>
                    <a:pt x="3323602" y="2759899"/>
                  </a:lnTo>
                  <a:lnTo>
                    <a:pt x="3299233" y="2797459"/>
                  </a:lnTo>
                  <a:lnTo>
                    <a:pt x="3273964" y="2834367"/>
                  </a:lnTo>
                  <a:lnTo>
                    <a:pt x="3247810" y="2870608"/>
                  </a:lnTo>
                  <a:lnTo>
                    <a:pt x="3220786" y="2906167"/>
                  </a:lnTo>
                  <a:lnTo>
                    <a:pt x="3192909" y="2941027"/>
                  </a:lnTo>
                  <a:lnTo>
                    <a:pt x="3164194" y="2975174"/>
                  </a:lnTo>
                  <a:lnTo>
                    <a:pt x="3134657" y="3008591"/>
                  </a:lnTo>
                  <a:lnTo>
                    <a:pt x="3104312" y="3041264"/>
                  </a:lnTo>
                  <a:lnTo>
                    <a:pt x="3073176" y="3073176"/>
                  </a:lnTo>
                  <a:lnTo>
                    <a:pt x="3041264" y="3104312"/>
                  </a:lnTo>
                  <a:lnTo>
                    <a:pt x="3008591" y="3134657"/>
                  </a:lnTo>
                  <a:lnTo>
                    <a:pt x="2975174" y="3164194"/>
                  </a:lnTo>
                  <a:lnTo>
                    <a:pt x="2941027" y="3192909"/>
                  </a:lnTo>
                  <a:lnTo>
                    <a:pt x="2906167" y="3220786"/>
                  </a:lnTo>
                  <a:lnTo>
                    <a:pt x="2870608" y="3247810"/>
                  </a:lnTo>
                  <a:lnTo>
                    <a:pt x="2834367" y="3273964"/>
                  </a:lnTo>
                  <a:lnTo>
                    <a:pt x="2797459" y="3299233"/>
                  </a:lnTo>
                  <a:lnTo>
                    <a:pt x="2759899" y="3323602"/>
                  </a:lnTo>
                  <a:lnTo>
                    <a:pt x="2721703" y="3347054"/>
                  </a:lnTo>
                  <a:lnTo>
                    <a:pt x="2682887" y="3369576"/>
                  </a:lnTo>
                  <a:lnTo>
                    <a:pt x="2643466" y="3391150"/>
                  </a:lnTo>
                  <a:lnTo>
                    <a:pt x="2603455" y="3411762"/>
                  </a:lnTo>
                  <a:lnTo>
                    <a:pt x="2562871" y="3431396"/>
                  </a:lnTo>
                  <a:lnTo>
                    <a:pt x="2521729" y="3450036"/>
                  </a:lnTo>
                  <a:lnTo>
                    <a:pt x="2480044" y="3467667"/>
                  </a:lnTo>
                  <a:lnTo>
                    <a:pt x="2437832" y="3484273"/>
                  </a:lnTo>
                  <a:lnTo>
                    <a:pt x="2395108" y="3499839"/>
                  </a:lnTo>
                  <a:lnTo>
                    <a:pt x="2351888" y="3514349"/>
                  </a:lnTo>
                  <a:lnTo>
                    <a:pt x="2308188" y="3527787"/>
                  </a:lnTo>
                  <a:lnTo>
                    <a:pt x="2264023" y="3540139"/>
                  </a:lnTo>
                  <a:lnTo>
                    <a:pt x="2219409" y="3551388"/>
                  </a:lnTo>
                  <a:lnTo>
                    <a:pt x="2174361" y="3561519"/>
                  </a:lnTo>
                  <a:lnTo>
                    <a:pt x="2128894" y="3570516"/>
                  </a:lnTo>
                  <a:lnTo>
                    <a:pt x="2083025" y="3578364"/>
                  </a:lnTo>
                  <a:lnTo>
                    <a:pt x="2036769" y="3585048"/>
                  </a:lnTo>
                  <a:lnTo>
                    <a:pt x="1990141" y="3590551"/>
                  </a:lnTo>
                  <a:lnTo>
                    <a:pt x="1943157" y="3594858"/>
                  </a:lnTo>
                  <a:lnTo>
                    <a:pt x="1895832" y="3597954"/>
                  </a:lnTo>
                  <a:lnTo>
                    <a:pt x="1848183" y="3599823"/>
                  </a:lnTo>
                  <a:lnTo>
                    <a:pt x="1800224" y="3600449"/>
                  </a:lnTo>
                  <a:close/>
                </a:path>
              </a:pathLst>
            </a:custGeom>
            <a:solidFill>
              <a:srgbClr val="FFFFFF"/>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p>
          </p:txBody>
        </p:sp>
        <p:pic>
          <p:nvPicPr>
            <p:cNvPr id="133" name="Google Shape;133;p13"/>
            <p:cNvPicPr preferRelativeResize="0"/>
            <p:nvPr/>
          </p:nvPicPr>
          <p:blipFill rotWithShape="1">
            <a:blip r:embed="rId5">
              <a:alphaModFix/>
            </a:blip>
            <a:srcRect/>
            <a:stretch/>
          </p:blipFill>
          <p:spPr>
            <a:xfrm>
              <a:off x="14459796" y="7112519"/>
              <a:ext cx="2343149" cy="1657349"/>
            </a:xfrm>
            <a:prstGeom prst="rect">
              <a:avLst/>
            </a:prstGeom>
            <a:noFill/>
            <a:ln>
              <a:noFill/>
            </a:ln>
          </p:spPr>
        </p:pic>
        <p:pic>
          <p:nvPicPr>
            <p:cNvPr id="134" name="Google Shape;134;p13"/>
            <p:cNvPicPr preferRelativeResize="0"/>
            <p:nvPr/>
          </p:nvPicPr>
          <p:blipFill rotWithShape="1">
            <a:blip r:embed="rId6">
              <a:alphaModFix/>
            </a:blip>
            <a:srcRect/>
            <a:stretch/>
          </p:blipFill>
          <p:spPr>
            <a:xfrm>
              <a:off x="6651893" y="785883"/>
              <a:ext cx="5943599" cy="2590799"/>
            </a:xfrm>
            <a:prstGeom prst="rect">
              <a:avLst/>
            </a:prstGeom>
            <a:noFill/>
            <a:ln>
              <a:noFill/>
            </a:ln>
          </p:spPr>
        </p:pic>
        <p:pic>
          <p:nvPicPr>
            <p:cNvPr id="135" name="Google Shape;135;p13"/>
            <p:cNvPicPr preferRelativeResize="0"/>
            <p:nvPr/>
          </p:nvPicPr>
          <p:blipFill rotWithShape="1">
            <a:blip r:embed="rId7">
              <a:alphaModFix/>
            </a:blip>
            <a:srcRect/>
            <a:stretch/>
          </p:blipFill>
          <p:spPr>
            <a:xfrm>
              <a:off x="8612378" y="9258299"/>
              <a:ext cx="1809749" cy="504824"/>
            </a:xfrm>
            <a:prstGeom prst="rect">
              <a:avLst/>
            </a:prstGeom>
            <a:noFill/>
            <a:ln>
              <a:noFill/>
            </a:ln>
          </p:spPr>
        </p:pic>
        <p:pic>
          <p:nvPicPr>
            <p:cNvPr id="136" name="Google Shape;136;p13"/>
            <p:cNvPicPr preferRelativeResize="0"/>
            <p:nvPr/>
          </p:nvPicPr>
          <p:blipFill rotWithShape="1">
            <a:blip r:embed="rId8">
              <a:alphaModFix/>
            </a:blip>
            <a:srcRect/>
            <a:stretch/>
          </p:blipFill>
          <p:spPr>
            <a:xfrm>
              <a:off x="6824348" y="3075491"/>
              <a:ext cx="4219574" cy="3019424"/>
            </a:xfrm>
            <a:prstGeom prst="rect">
              <a:avLst/>
            </a:prstGeom>
            <a:noFill/>
            <a:ln>
              <a:noFill/>
            </a:ln>
          </p:spPr>
        </p:pic>
        <p:pic>
          <p:nvPicPr>
            <p:cNvPr id="137" name="Google Shape;137;p13"/>
            <p:cNvPicPr preferRelativeResize="0"/>
            <p:nvPr/>
          </p:nvPicPr>
          <p:blipFill rotWithShape="1">
            <a:blip r:embed="rId9">
              <a:alphaModFix/>
            </a:blip>
            <a:srcRect/>
            <a:stretch/>
          </p:blipFill>
          <p:spPr>
            <a:xfrm>
              <a:off x="6604969" y="5857541"/>
              <a:ext cx="5819774" cy="3305174"/>
            </a:xfrm>
            <a:prstGeom prst="rect">
              <a:avLst/>
            </a:prstGeom>
            <a:noFill/>
            <a:ln>
              <a:noFill/>
            </a:ln>
          </p:spPr>
        </p:pic>
        <p:pic>
          <p:nvPicPr>
            <p:cNvPr id="138" name="Google Shape;138;p13"/>
            <p:cNvPicPr preferRelativeResize="0"/>
            <p:nvPr/>
          </p:nvPicPr>
          <p:blipFill rotWithShape="1">
            <a:blip r:embed="rId10">
              <a:alphaModFix/>
            </a:blip>
            <a:srcRect/>
            <a:stretch/>
          </p:blipFill>
          <p:spPr>
            <a:xfrm>
              <a:off x="11569197" y="4281427"/>
              <a:ext cx="2390774" cy="1438274"/>
            </a:xfrm>
            <a:prstGeom prst="rect">
              <a:avLst/>
            </a:prstGeom>
            <a:noFill/>
            <a:ln>
              <a:noFill/>
            </a:ln>
          </p:spPr>
        </p:pic>
        <p:pic>
          <p:nvPicPr>
            <p:cNvPr id="139" name="Google Shape;139;p13"/>
            <p:cNvPicPr preferRelativeResize="0"/>
            <p:nvPr/>
          </p:nvPicPr>
          <p:blipFill rotWithShape="1">
            <a:blip r:embed="rId11">
              <a:alphaModFix/>
            </a:blip>
            <a:srcRect/>
            <a:stretch/>
          </p:blipFill>
          <p:spPr>
            <a:xfrm>
              <a:off x="14815452" y="6424945"/>
              <a:ext cx="1628774" cy="533399"/>
            </a:xfrm>
            <a:prstGeom prst="rect">
              <a:avLst/>
            </a:prstGeom>
            <a:noFill/>
            <a:ln>
              <a:noFill/>
            </a:ln>
          </p:spPr>
        </p:pic>
        <p:pic>
          <p:nvPicPr>
            <p:cNvPr id="140" name="Google Shape;140;p13"/>
            <p:cNvPicPr preferRelativeResize="0"/>
            <p:nvPr/>
          </p:nvPicPr>
          <p:blipFill rotWithShape="1">
            <a:blip r:embed="rId12">
              <a:alphaModFix/>
            </a:blip>
            <a:srcRect/>
            <a:stretch/>
          </p:blipFill>
          <p:spPr>
            <a:xfrm>
              <a:off x="15098709" y="625113"/>
              <a:ext cx="2343149" cy="2343149"/>
            </a:xfrm>
            <a:prstGeom prst="rect">
              <a:avLst/>
            </a:prstGeom>
            <a:noFill/>
            <a:ln>
              <a:noFill/>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63"/>
        <p:cNvGrpSpPr/>
        <p:nvPr/>
      </p:nvGrpSpPr>
      <p:grpSpPr>
        <a:xfrm>
          <a:off x="0" y="0"/>
          <a:ext cx="0" cy="0"/>
          <a:chOff x="0" y="0"/>
          <a:chExt cx="0" cy="0"/>
        </a:xfrm>
      </p:grpSpPr>
      <p:pic>
        <p:nvPicPr>
          <p:cNvPr id="64" name="Google Shape;64;p3"/>
          <p:cNvPicPr preferRelativeResize="0"/>
          <p:nvPr/>
        </p:nvPicPr>
        <p:blipFill rotWithShape="1">
          <a:blip r:embed="rId3">
            <a:alphaModFix/>
          </a:blip>
          <a:srcRect/>
          <a:stretch/>
        </p:blipFill>
        <p:spPr>
          <a:xfrm>
            <a:off x="6143779" y="1883260"/>
            <a:ext cx="6000749" cy="652462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4"/>
          <p:cNvSpPr txBox="1">
            <a:spLocks noGrp="1"/>
          </p:cNvSpPr>
          <p:nvPr>
            <p:ph type="title"/>
          </p:nvPr>
        </p:nvSpPr>
        <p:spPr>
          <a:xfrm>
            <a:off x="1352425" y="963600"/>
            <a:ext cx="11344800" cy="2475037"/>
          </a:xfrm>
          <a:prstGeom prst="rect">
            <a:avLst/>
          </a:prstGeom>
          <a:noFill/>
          <a:ln>
            <a:noFill/>
          </a:ln>
        </p:spPr>
        <p:txBody>
          <a:bodyPr spcFirstLastPara="1" wrap="square" lIns="0" tIns="12700" rIns="0" bIns="0" anchor="t" anchorCtr="0">
            <a:spAutoFit/>
          </a:bodyPr>
          <a:lstStyle/>
          <a:p>
            <a:pPr marL="12700" lvl="0"/>
            <a:r>
              <a:rPr lang="pt-BR" sz="4000" i="1" dirty="0" smtClean="0"/>
              <a:t>QUATRO BARRAS INTELIGENTE E                  SUSTENTÁVEL, </a:t>
            </a:r>
            <a:br>
              <a:rPr lang="pt-BR" sz="4000" i="1" dirty="0" smtClean="0"/>
            </a:br>
            <a:r>
              <a:rPr lang="pt-BR" sz="4000" i="1" dirty="0" smtClean="0"/>
              <a:t>GARANTIDO A ENERGIA DO AMANHÃ AO CIDADÃO E A CIDADÃ.</a:t>
            </a:r>
            <a:endParaRPr sz="4000"/>
          </a:p>
        </p:txBody>
      </p:sp>
      <p:sp>
        <p:nvSpPr>
          <p:cNvPr id="70" name="Google Shape;70;p4"/>
          <p:cNvSpPr txBox="1"/>
          <p:nvPr/>
        </p:nvSpPr>
        <p:spPr>
          <a:xfrm>
            <a:off x="1352425" y="3001900"/>
            <a:ext cx="16723200" cy="1822800"/>
          </a:xfrm>
          <a:prstGeom prst="rect">
            <a:avLst/>
          </a:prstGeom>
          <a:noFill/>
          <a:ln>
            <a:noFill/>
          </a:ln>
        </p:spPr>
        <p:txBody>
          <a:bodyPr spcFirstLastPara="1" wrap="square" lIns="0" tIns="299075" rIns="0" bIns="0" anchor="t" anchorCtr="0">
            <a:spAutoFit/>
          </a:bodyPr>
          <a:lstStyle/>
          <a:p>
            <a:pPr marL="12700" marR="0" lvl="0" indent="0" algn="l" rtl="0">
              <a:lnSpc>
                <a:spcPct val="100000"/>
              </a:lnSpc>
              <a:spcBef>
                <a:spcPts val="0"/>
              </a:spcBef>
              <a:spcAft>
                <a:spcPts val="0"/>
              </a:spcAft>
              <a:buNone/>
            </a:pPr>
            <a:r>
              <a:rPr lang="en-US" sz="4000" b="1" dirty="0">
                <a:latin typeface="Arial"/>
                <a:ea typeface="Arial"/>
                <a:cs typeface="Arial"/>
                <a:sym typeface="Arial"/>
              </a:rPr>
              <a:t>MUNICÍPIO:	</a:t>
            </a:r>
            <a:r>
              <a:rPr lang="en-US" sz="4000" i="1" dirty="0" smtClean="0">
                <a:latin typeface="Arial"/>
                <a:ea typeface="Arial"/>
                <a:cs typeface="Arial"/>
                <a:sym typeface="Arial"/>
              </a:rPr>
              <a:t>QUATRO BARRAS</a:t>
            </a:r>
            <a:endParaRPr sz="4000">
              <a:latin typeface="Arial"/>
              <a:ea typeface="Arial"/>
              <a:cs typeface="Arial"/>
              <a:sym typeface="Arial"/>
            </a:endParaRPr>
          </a:p>
          <a:p>
            <a:pPr marL="12700" marR="0" lvl="0" indent="0" algn="l" rtl="0">
              <a:lnSpc>
                <a:spcPct val="100000"/>
              </a:lnSpc>
              <a:spcBef>
                <a:spcPts val="2255"/>
              </a:spcBef>
              <a:spcAft>
                <a:spcPts val="0"/>
              </a:spcAft>
              <a:buNone/>
            </a:pPr>
            <a:r>
              <a:rPr lang="en-US" sz="4000" b="1" dirty="0">
                <a:latin typeface="Arial"/>
                <a:ea typeface="Arial"/>
                <a:cs typeface="Arial"/>
                <a:sym typeface="Arial"/>
              </a:rPr>
              <a:t>FUNÇÃO DO GOVERNO:</a:t>
            </a:r>
            <a:endParaRPr sz="4000">
              <a:latin typeface="Arial"/>
              <a:ea typeface="Arial"/>
              <a:cs typeface="Arial"/>
              <a:sym typeface="Arial"/>
            </a:endParaRPr>
          </a:p>
        </p:txBody>
      </p:sp>
      <p:sp>
        <p:nvSpPr>
          <p:cNvPr id="71" name="Google Shape;71;p4"/>
          <p:cNvSpPr txBox="1"/>
          <p:nvPr/>
        </p:nvSpPr>
        <p:spPr>
          <a:xfrm>
            <a:off x="7687427" y="4184575"/>
            <a:ext cx="10065000" cy="1859483"/>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4000" i="1" dirty="0" smtClean="0">
                <a:latin typeface="Arial"/>
                <a:ea typeface="Arial"/>
                <a:cs typeface="Arial"/>
                <a:sym typeface="Arial"/>
              </a:rPr>
              <a:t>ADMINISTRAÇÃO PÚBLICA PODER EXECUTIVO</a:t>
            </a:r>
          </a:p>
          <a:p>
            <a:pPr marL="12700" marR="0" lvl="0" indent="0" algn="l" rtl="0">
              <a:lnSpc>
                <a:spcPct val="100000"/>
              </a:lnSpc>
              <a:spcBef>
                <a:spcPts val="0"/>
              </a:spcBef>
              <a:spcAft>
                <a:spcPts val="0"/>
              </a:spcAft>
              <a:buNone/>
            </a:pPr>
            <a:endParaRPr sz="400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5"/>
          <p:cNvSpPr txBox="1"/>
          <p:nvPr/>
        </p:nvSpPr>
        <p:spPr>
          <a:xfrm>
            <a:off x="1352425" y="963615"/>
            <a:ext cx="5741035" cy="11684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7500" b="1">
                <a:solidFill>
                  <a:srgbClr val="855B2E"/>
                </a:solidFill>
                <a:latin typeface="Arial"/>
                <a:ea typeface="Arial"/>
                <a:cs typeface="Arial"/>
                <a:sym typeface="Arial"/>
              </a:rPr>
              <a:t>DESCRIÇÃO</a:t>
            </a:r>
            <a:endParaRPr sz="7500">
              <a:latin typeface="Arial"/>
              <a:ea typeface="Arial"/>
              <a:cs typeface="Arial"/>
              <a:sym typeface="Arial"/>
            </a:endParaRPr>
          </a:p>
        </p:txBody>
      </p:sp>
      <p:sp>
        <p:nvSpPr>
          <p:cNvPr id="77" name="Google Shape;77;p5"/>
          <p:cNvSpPr txBox="1"/>
          <p:nvPr/>
        </p:nvSpPr>
        <p:spPr>
          <a:xfrm>
            <a:off x="1352425" y="2083981"/>
            <a:ext cx="15923260" cy="7399462"/>
          </a:xfrm>
          <a:prstGeom prst="rect">
            <a:avLst/>
          </a:prstGeom>
          <a:noFill/>
          <a:ln>
            <a:noFill/>
          </a:ln>
        </p:spPr>
        <p:txBody>
          <a:bodyPr spcFirstLastPara="1" wrap="square" lIns="0" tIns="12700" rIns="0" bIns="0" anchor="t" anchorCtr="0">
            <a:spAutoFit/>
          </a:bodyPr>
          <a:lstStyle/>
          <a:p>
            <a:pPr marL="12700" lvl="0"/>
            <a:r>
              <a:rPr lang="pt-BR" sz="4000" dirty="0" smtClean="0"/>
              <a:t>Buscamos o propósito específico em solucionar a atual Defasagem tecnológica e de eficiência do parque de Iluminação Pública (5200 PONTOS), a instabilidade de internet para a administração pública municipal e imprevisibilidade orçamentária nos custos com energia elétrica e telecomunicações. A equipe da Prefeitura de Quatro Barras trabalhou  por meio de um Acordo de Cooperação Técnico e Operacional, sem transferência de recursos, para a estruturação dos estudos de viabilidade, modelagem contratual e licitatória e assessoria integral nas fases de consulta pública e licitação, pois, sem a formalização de uma parceria público privada o município não teria lastro financeiro para resolver estas defasagens em um curto espaço de tempo.</a:t>
            </a:r>
            <a:r>
              <a:rPr lang="en-US" sz="4000" dirty="0" smtClean="0">
                <a:latin typeface="Arial"/>
                <a:ea typeface="Arial"/>
                <a:cs typeface="Arial"/>
                <a:sym typeface="Arial"/>
              </a:rPr>
              <a:t>.</a:t>
            </a:r>
            <a:endParaRPr sz="400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6"/>
          <p:cNvSpPr txBox="1">
            <a:spLocks noGrp="1"/>
          </p:cNvSpPr>
          <p:nvPr>
            <p:ph type="title"/>
          </p:nvPr>
        </p:nvSpPr>
        <p:spPr>
          <a:xfrm>
            <a:off x="1352425" y="963612"/>
            <a:ext cx="5477510" cy="11684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OBJETIVOS</a:t>
            </a:r>
            <a:endParaRPr/>
          </a:p>
        </p:txBody>
      </p:sp>
      <p:sp>
        <p:nvSpPr>
          <p:cNvPr id="83" name="Google Shape;83;p6"/>
          <p:cNvSpPr txBox="1"/>
          <p:nvPr/>
        </p:nvSpPr>
        <p:spPr>
          <a:xfrm>
            <a:off x="1352425" y="1977656"/>
            <a:ext cx="15120619" cy="7650807"/>
          </a:xfrm>
          <a:prstGeom prst="rect">
            <a:avLst/>
          </a:prstGeom>
          <a:noFill/>
          <a:ln>
            <a:noFill/>
          </a:ln>
        </p:spPr>
        <p:txBody>
          <a:bodyPr spcFirstLastPara="1" wrap="square" lIns="0" tIns="17775" rIns="0" bIns="0" anchor="t" anchorCtr="0">
            <a:spAutoFit/>
          </a:bodyPr>
          <a:lstStyle/>
          <a:p>
            <a:pPr marL="2373630" marR="5080" lvl="0" indent="-2361565" algn="l" rtl="0">
              <a:lnSpc>
                <a:spcPct val="123749"/>
              </a:lnSpc>
              <a:spcBef>
                <a:spcPts val="0"/>
              </a:spcBef>
              <a:spcAft>
                <a:spcPts val="0"/>
              </a:spcAft>
              <a:buNone/>
            </a:pPr>
            <a:r>
              <a:rPr lang="en-US" sz="4000" b="1" dirty="0">
                <a:latin typeface="Arial"/>
                <a:ea typeface="Arial"/>
                <a:cs typeface="Arial"/>
                <a:sym typeface="Arial"/>
              </a:rPr>
              <a:t>GERAIS:	</a:t>
            </a:r>
            <a:r>
              <a:rPr lang="en-US" sz="4000" i="1" dirty="0" smtClean="0">
                <a:latin typeface="Arial"/>
                <a:ea typeface="Arial"/>
                <a:cs typeface="Arial"/>
                <a:sym typeface="Arial"/>
              </a:rPr>
              <a:t>SUBSTITUIÇÃO DE 5200 PONTOS DE ILUMINAÇÃO PÚBLICA POR LUMINÁRIAS LED, CONSTRUÇAO DE UMA USINA FOTOVOLTÁICA QUE IRÁ ZERAR O GASTO COM ENERGIA EM TODOS OS PRÉDIOS PÚBLICOS, INSTALAÇÃO DE 114 CÂMERAS DE VÍDEO MONITORAMENTO E FIBRA ÓTICA COM LINK DEDICADOÁ PREFEITURA EM TODOS PRÉDIOS PÚBLICOS ALÉM DE 33 PONTOS GRATUITOS DE WIFI  EMPONDERANDO DIGITALMENTE NOSSOS MUNÍCIPES.</a:t>
            </a:r>
            <a:endParaRPr sz="400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7"/>
          <p:cNvSpPr txBox="1">
            <a:spLocks noGrp="1"/>
          </p:cNvSpPr>
          <p:nvPr>
            <p:ph type="title"/>
          </p:nvPr>
        </p:nvSpPr>
        <p:spPr>
          <a:xfrm>
            <a:off x="1352425" y="963612"/>
            <a:ext cx="7487284" cy="11684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BENEFICIÁRIOS</a:t>
            </a:r>
            <a:endParaRPr/>
          </a:p>
        </p:txBody>
      </p:sp>
      <p:sp>
        <p:nvSpPr>
          <p:cNvPr id="89" name="Google Shape;89;p7"/>
          <p:cNvSpPr txBox="1"/>
          <p:nvPr/>
        </p:nvSpPr>
        <p:spPr>
          <a:xfrm>
            <a:off x="1352425" y="3288450"/>
            <a:ext cx="2452370" cy="6350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4000" b="1">
                <a:latin typeface="Arial"/>
                <a:ea typeface="Arial"/>
                <a:cs typeface="Arial"/>
                <a:sym typeface="Arial"/>
              </a:rPr>
              <a:t>DIRETOS:</a:t>
            </a:r>
            <a:endParaRPr sz="4000">
              <a:latin typeface="Arial"/>
              <a:ea typeface="Arial"/>
              <a:cs typeface="Arial"/>
              <a:sym typeface="Arial"/>
            </a:endParaRPr>
          </a:p>
        </p:txBody>
      </p:sp>
      <p:sp>
        <p:nvSpPr>
          <p:cNvPr id="90" name="Google Shape;90;p7"/>
          <p:cNvSpPr txBox="1"/>
          <p:nvPr/>
        </p:nvSpPr>
        <p:spPr>
          <a:xfrm>
            <a:off x="4287465" y="3288450"/>
            <a:ext cx="13212444" cy="1532984"/>
          </a:xfrm>
          <a:prstGeom prst="rect">
            <a:avLst/>
          </a:prstGeom>
          <a:noFill/>
          <a:ln>
            <a:noFill/>
          </a:ln>
        </p:spPr>
        <p:txBody>
          <a:bodyPr spcFirstLastPara="1" wrap="square" lIns="0" tIns="6350" rIns="0" bIns="0" anchor="t" anchorCtr="0">
            <a:spAutoFit/>
          </a:bodyPr>
          <a:lstStyle/>
          <a:p>
            <a:pPr marL="12700" marR="5080" lvl="0" indent="0" algn="l" rtl="0">
              <a:lnSpc>
                <a:spcPct val="123749"/>
              </a:lnSpc>
              <a:spcBef>
                <a:spcPts val="0"/>
              </a:spcBef>
              <a:spcAft>
                <a:spcPts val="0"/>
              </a:spcAft>
              <a:buNone/>
            </a:pPr>
            <a:r>
              <a:rPr lang="en-US" sz="4000" i="1" dirty="0" smtClean="0">
                <a:latin typeface="Arial"/>
                <a:ea typeface="Arial"/>
                <a:cs typeface="Arial"/>
                <a:sym typeface="Arial"/>
              </a:rPr>
              <a:t>TODOS OS 24253 HABITANTES, COM VALOR DE INVESTIMENTO DE R$3632 POR HABITANTE</a:t>
            </a:r>
            <a:endParaRPr sz="4000">
              <a:latin typeface="Arial"/>
              <a:ea typeface="Arial"/>
              <a:cs typeface="Arial"/>
              <a:sym typeface="Arial"/>
            </a:endParaRPr>
          </a:p>
        </p:txBody>
      </p:sp>
      <p:sp>
        <p:nvSpPr>
          <p:cNvPr id="91" name="Google Shape;91;p7"/>
          <p:cNvSpPr txBox="1"/>
          <p:nvPr/>
        </p:nvSpPr>
        <p:spPr>
          <a:xfrm>
            <a:off x="1352425" y="5595804"/>
            <a:ext cx="2960370" cy="6350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4000" b="1">
                <a:latin typeface="Arial"/>
                <a:ea typeface="Arial"/>
                <a:cs typeface="Arial"/>
                <a:sym typeface="Arial"/>
              </a:rPr>
              <a:t>INDIRETOS:</a:t>
            </a:r>
            <a:endParaRPr sz="4000">
              <a:latin typeface="Arial"/>
              <a:ea typeface="Arial"/>
              <a:cs typeface="Arial"/>
              <a:sym typeface="Arial"/>
            </a:endParaRPr>
          </a:p>
        </p:txBody>
      </p:sp>
      <p:sp>
        <p:nvSpPr>
          <p:cNvPr id="92" name="Google Shape;92;p7"/>
          <p:cNvSpPr txBox="1"/>
          <p:nvPr/>
        </p:nvSpPr>
        <p:spPr>
          <a:xfrm>
            <a:off x="4338083" y="5635256"/>
            <a:ext cx="10475311" cy="4586127"/>
          </a:xfrm>
          <a:prstGeom prst="rect">
            <a:avLst/>
          </a:prstGeom>
          <a:noFill/>
          <a:ln>
            <a:noFill/>
          </a:ln>
        </p:spPr>
        <p:txBody>
          <a:bodyPr spcFirstLastPara="1" wrap="square" lIns="0" tIns="6350" rIns="0" bIns="0" anchor="t" anchorCtr="0">
            <a:spAutoFit/>
          </a:bodyPr>
          <a:lstStyle/>
          <a:p>
            <a:pPr marL="12700" marR="5080" lvl="0">
              <a:lnSpc>
                <a:spcPct val="123749"/>
              </a:lnSpc>
            </a:pPr>
            <a:r>
              <a:rPr lang="pt-BR" sz="4000" i="1" dirty="0" smtClean="0"/>
              <a:t>TURISTAS: (MÉDIA DE 40 MIL TURISTAS MENSALMENTE VISITAM NOSSA CIDADE) </a:t>
            </a:r>
          </a:p>
          <a:p>
            <a:pPr marL="12700" marR="5080" lvl="0">
              <a:lnSpc>
                <a:spcPct val="123749"/>
              </a:lnSpc>
            </a:pPr>
            <a:r>
              <a:rPr lang="pt-BR" sz="4000" i="1" dirty="0" smtClean="0"/>
              <a:t>COMÉRCIO: TODOS OS MAIS DE 200 PONTOS COMERCIAIS ESTABELECIDOS NO MUNICÍPIO SERÃO BENEFICIADOS INDIRETAMENTE COM O PROJETO.</a:t>
            </a:r>
            <a:r>
              <a:rPr lang="en-US" sz="4000" i="1" dirty="0" smtClean="0">
                <a:latin typeface="Arial"/>
                <a:ea typeface="Arial"/>
                <a:cs typeface="Arial"/>
                <a:sym typeface="Arial"/>
              </a:rPr>
              <a:t>.</a:t>
            </a:r>
            <a:endParaRPr sz="400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8"/>
          <p:cNvSpPr txBox="1">
            <a:spLocks noGrp="1"/>
          </p:cNvSpPr>
          <p:nvPr>
            <p:ph type="title"/>
          </p:nvPr>
        </p:nvSpPr>
        <p:spPr>
          <a:xfrm>
            <a:off x="1352425" y="963600"/>
            <a:ext cx="12637800" cy="11673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ORIGEM	DO	RECURSO</a:t>
            </a:r>
            <a:endParaRPr/>
          </a:p>
        </p:txBody>
      </p:sp>
      <p:sp>
        <p:nvSpPr>
          <p:cNvPr id="98" name="Google Shape;98;p8"/>
          <p:cNvSpPr txBox="1">
            <a:spLocks noGrp="1"/>
          </p:cNvSpPr>
          <p:nvPr>
            <p:ph type="body" idx="1"/>
          </p:nvPr>
        </p:nvSpPr>
        <p:spPr>
          <a:xfrm>
            <a:off x="245234" y="2595744"/>
            <a:ext cx="17797531" cy="4882362"/>
          </a:xfrm>
          <a:prstGeom prst="rect">
            <a:avLst/>
          </a:prstGeom>
          <a:noFill/>
          <a:ln>
            <a:noFill/>
          </a:ln>
        </p:spPr>
        <p:txBody>
          <a:bodyPr spcFirstLastPara="1" wrap="square" lIns="0" tIns="12700" rIns="0" bIns="0" anchor="t" anchorCtr="0">
            <a:spAutoFit/>
          </a:bodyPr>
          <a:lstStyle/>
          <a:p>
            <a:pPr marL="1119505" lvl="0" indent="0" algn="l" rtl="0">
              <a:lnSpc>
                <a:spcPct val="100000"/>
              </a:lnSpc>
              <a:spcBef>
                <a:spcPts val="0"/>
              </a:spcBef>
              <a:spcAft>
                <a:spcPts val="0"/>
              </a:spcAft>
              <a:buNone/>
            </a:pPr>
            <a:r>
              <a:rPr lang="en-US" dirty="0" err="1"/>
              <a:t>Quanto</a:t>
            </a:r>
            <a:r>
              <a:rPr lang="en-US" dirty="0"/>
              <a:t> </a:t>
            </a:r>
            <a:r>
              <a:rPr lang="en-US" dirty="0" err="1"/>
              <a:t>custa</a:t>
            </a:r>
            <a:r>
              <a:rPr lang="en-US" dirty="0"/>
              <a:t> o </a:t>
            </a:r>
            <a:r>
              <a:rPr lang="en-US" dirty="0" err="1"/>
              <a:t>projeto</a:t>
            </a:r>
            <a:r>
              <a:rPr lang="en-US" dirty="0"/>
              <a:t> e de </a:t>
            </a:r>
            <a:r>
              <a:rPr lang="en-US" dirty="0" err="1"/>
              <a:t>onde</a:t>
            </a:r>
            <a:r>
              <a:rPr lang="en-US" dirty="0"/>
              <a:t> </a:t>
            </a:r>
            <a:r>
              <a:rPr lang="en-US" dirty="0" err="1"/>
              <a:t>vem</a:t>
            </a:r>
            <a:r>
              <a:rPr lang="en-US" dirty="0"/>
              <a:t> </a:t>
            </a:r>
            <a:r>
              <a:rPr lang="en-US" dirty="0" err="1"/>
              <a:t>os</a:t>
            </a:r>
            <a:r>
              <a:rPr lang="en-US" dirty="0"/>
              <a:t> </a:t>
            </a:r>
            <a:r>
              <a:rPr lang="en-US" dirty="0" err="1"/>
              <a:t>recursos</a:t>
            </a:r>
            <a:r>
              <a:rPr lang="en-US" dirty="0"/>
              <a:t> </a:t>
            </a:r>
            <a:r>
              <a:rPr lang="en-US" dirty="0" err="1"/>
              <a:t>para</a:t>
            </a:r>
            <a:r>
              <a:rPr lang="en-US" dirty="0"/>
              <a:t> </a:t>
            </a:r>
            <a:r>
              <a:rPr lang="en-US" dirty="0" err="1"/>
              <a:t>executá</a:t>
            </a:r>
            <a:r>
              <a:rPr lang="en-US" dirty="0"/>
              <a:t>-lo:</a:t>
            </a:r>
            <a:endParaRPr/>
          </a:p>
          <a:p>
            <a:pPr marL="1106805" lvl="0" indent="0" algn="l" rtl="0">
              <a:lnSpc>
                <a:spcPct val="100000"/>
              </a:lnSpc>
              <a:spcBef>
                <a:spcPts val="30"/>
              </a:spcBef>
              <a:spcAft>
                <a:spcPts val="0"/>
              </a:spcAft>
              <a:buNone/>
            </a:pPr>
            <a:endParaRPr sz="5800"/>
          </a:p>
          <a:p>
            <a:pPr marL="1119505" lvl="0" indent="0">
              <a:spcBef>
                <a:spcPts val="5"/>
              </a:spcBef>
            </a:pPr>
            <a:r>
              <a:rPr lang="en-US" b="1" dirty="0">
                <a:latin typeface="Arial"/>
                <a:ea typeface="Arial"/>
                <a:cs typeface="Arial"/>
                <a:sym typeface="Arial"/>
              </a:rPr>
              <a:t>FINANCIAMENTO PÚBLICO:	</a:t>
            </a:r>
            <a:r>
              <a:rPr lang="en-US" i="1" dirty="0">
                <a:latin typeface="Arial"/>
                <a:ea typeface="Arial"/>
                <a:cs typeface="Arial"/>
                <a:sym typeface="Arial"/>
              </a:rPr>
              <a:t>R$ </a:t>
            </a:r>
            <a:r>
              <a:rPr lang="pt-BR" dirty="0" smtClean="0"/>
              <a:t>88.091.375,52</a:t>
            </a:r>
            <a:r>
              <a:rPr lang="en-US" i="1" dirty="0" smtClean="0">
                <a:latin typeface="Arial"/>
                <a:ea typeface="Arial"/>
                <a:cs typeface="Arial"/>
                <a:sym typeface="Arial"/>
              </a:rPr>
              <a:t>.</a:t>
            </a:r>
            <a:endParaRPr/>
          </a:p>
          <a:p>
            <a:pPr marL="1119505" lvl="0" indent="0">
              <a:spcBef>
                <a:spcPts val="1005"/>
              </a:spcBef>
            </a:pPr>
            <a:r>
              <a:rPr lang="pt-BR" i="1" dirty="0" smtClean="0"/>
              <a:t>CIP (CONTRIBUIÇÃO PARA ILUMINAÇÃO PÚBLICA) 85%  E 15% FPM.</a:t>
            </a:r>
            <a:endParaRPr sz="3500">
              <a:latin typeface="Arial"/>
              <a:ea typeface="Arial"/>
              <a:cs typeface="Arial"/>
              <a:sym typeface="Arial"/>
            </a:endParaRPr>
          </a:p>
          <a:p>
            <a:pPr marL="1119505" lvl="0" indent="0" algn="l" rtl="0">
              <a:lnSpc>
                <a:spcPct val="100000"/>
              </a:lnSpc>
              <a:spcBef>
                <a:spcPts val="5"/>
              </a:spcBef>
              <a:spcAft>
                <a:spcPts val="0"/>
              </a:spcAft>
              <a:buNone/>
            </a:pPr>
            <a:r>
              <a:rPr lang="en-US" b="1" dirty="0">
                <a:latin typeface="Arial"/>
                <a:ea typeface="Arial"/>
                <a:cs typeface="Arial"/>
                <a:sym typeface="Arial"/>
              </a:rPr>
              <a:t>FINANCIAMENTO PRIVADO:	</a:t>
            </a:r>
            <a:r>
              <a:rPr lang="en-US" i="1" dirty="0">
                <a:latin typeface="Arial"/>
                <a:ea typeface="Arial"/>
                <a:cs typeface="Arial"/>
                <a:sym typeface="Arial"/>
              </a:rPr>
              <a:t>R$ </a:t>
            </a:r>
            <a:r>
              <a:rPr lang="en-US" i="1" dirty="0" smtClean="0">
                <a:latin typeface="Arial"/>
                <a:ea typeface="Arial"/>
                <a:cs typeface="Arial"/>
                <a:sym typeface="Arial"/>
              </a:rPr>
              <a:t>0,00.</a:t>
            </a:r>
            <a:endParaRPr/>
          </a:p>
          <a:p>
            <a:pPr marL="1106805" lvl="0" indent="0" algn="l" rtl="0">
              <a:lnSpc>
                <a:spcPct val="100000"/>
              </a:lnSpc>
              <a:spcBef>
                <a:spcPts val="40"/>
              </a:spcBef>
              <a:spcAft>
                <a:spcPts val="0"/>
              </a:spcAft>
              <a:buNone/>
            </a:pPr>
            <a:endParaRPr sz="4250">
              <a:latin typeface="Arial"/>
              <a:ea typeface="Arial"/>
              <a:cs typeface="Arial"/>
              <a:sym typeface="Arial"/>
            </a:endParaRPr>
          </a:p>
          <a:p>
            <a:pPr marL="1119505" lvl="0" indent="0" algn="l" rtl="0">
              <a:lnSpc>
                <a:spcPct val="119375"/>
              </a:lnSpc>
              <a:spcBef>
                <a:spcPts val="0"/>
              </a:spcBef>
              <a:spcAft>
                <a:spcPts val="0"/>
              </a:spcAft>
              <a:buNone/>
            </a:pPr>
            <a:r>
              <a:rPr lang="en-US" b="1" dirty="0">
                <a:latin typeface="Arial"/>
                <a:ea typeface="Arial"/>
                <a:cs typeface="Arial"/>
                <a:sym typeface="Arial"/>
              </a:rPr>
              <a:t>CUSTO DO PROJETO POR BENEFICIÁRIO DIRETO: </a:t>
            </a:r>
            <a:r>
              <a:rPr lang="en-US" i="1" dirty="0">
                <a:latin typeface="Arial"/>
                <a:ea typeface="Arial"/>
                <a:cs typeface="Arial"/>
                <a:sym typeface="Arial"/>
              </a:rPr>
              <a:t>R$ </a:t>
            </a:r>
            <a:r>
              <a:rPr lang="pt-BR" i="1" dirty="0" smtClean="0">
                <a:latin typeface="Arial"/>
                <a:ea typeface="Arial"/>
                <a:cs typeface="Arial"/>
                <a:sym typeface="Arial"/>
              </a:rPr>
              <a:t>3632,00</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9"/>
          <p:cNvSpPr txBox="1"/>
          <p:nvPr/>
        </p:nvSpPr>
        <p:spPr>
          <a:xfrm>
            <a:off x="1352425" y="963625"/>
            <a:ext cx="11961900" cy="11673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7500" b="1">
                <a:solidFill>
                  <a:srgbClr val="855B2E"/>
                </a:solidFill>
                <a:latin typeface="Arial"/>
                <a:ea typeface="Arial"/>
                <a:cs typeface="Arial"/>
                <a:sym typeface="Arial"/>
              </a:rPr>
              <a:t>RESULTADOS</a:t>
            </a:r>
            <a:endParaRPr sz="7500">
              <a:latin typeface="Arial"/>
              <a:ea typeface="Arial"/>
              <a:cs typeface="Arial"/>
              <a:sym typeface="Arial"/>
            </a:endParaRPr>
          </a:p>
        </p:txBody>
      </p:sp>
      <p:sp>
        <p:nvSpPr>
          <p:cNvPr id="104" name="Google Shape;104;p9"/>
          <p:cNvSpPr txBox="1"/>
          <p:nvPr/>
        </p:nvSpPr>
        <p:spPr>
          <a:xfrm>
            <a:off x="382773" y="2062715"/>
            <a:ext cx="17564986" cy="4586127"/>
          </a:xfrm>
          <a:prstGeom prst="rect">
            <a:avLst/>
          </a:prstGeom>
          <a:noFill/>
          <a:ln>
            <a:noFill/>
          </a:ln>
        </p:spPr>
        <p:txBody>
          <a:bodyPr spcFirstLastPara="1" wrap="square" lIns="0" tIns="6350" rIns="0" bIns="0" anchor="t" anchorCtr="0">
            <a:spAutoFit/>
          </a:bodyPr>
          <a:lstStyle/>
          <a:p>
            <a:pPr marL="12700" marR="5080" lvl="0">
              <a:lnSpc>
                <a:spcPct val="123749"/>
              </a:lnSpc>
            </a:pPr>
            <a:r>
              <a:rPr lang="pt-BR" sz="4000" i="1" dirty="0" smtClean="0"/>
              <a:t>Economia mínima total de R$ 5.065.852,76  projetada ao longo dos 25 anos .</a:t>
            </a:r>
          </a:p>
          <a:p>
            <a:pPr marL="12700" marR="5080" lvl="0">
              <a:lnSpc>
                <a:spcPct val="123749"/>
              </a:lnSpc>
            </a:pPr>
            <a:r>
              <a:rPr lang="pt-BR" sz="4000" i="1" dirty="0" smtClean="0"/>
              <a:t> A PPP de cidade inteligente é um arranjo inovador no ramo das parcerias e concessões por integralizar 3 objetos em um único contrato, conferindo ganhos de escala ao Poder Público. Nesse sentido, não há arranjos similares no Paraná, sendo que Quatro Barras será pioneira no Sul do País com essa instituição de política pública inteligente e inovadora.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0"/>
          <p:cNvSpPr txBox="1"/>
          <p:nvPr/>
        </p:nvSpPr>
        <p:spPr>
          <a:xfrm>
            <a:off x="1352425" y="963625"/>
            <a:ext cx="17546400" cy="11673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7500" b="1">
                <a:solidFill>
                  <a:srgbClr val="855B2E"/>
                </a:solidFill>
                <a:latin typeface="Arial"/>
                <a:ea typeface="Arial"/>
                <a:cs typeface="Arial"/>
                <a:sym typeface="Arial"/>
              </a:rPr>
              <a:t>PONTOS	A	DESTACAR</a:t>
            </a:r>
            <a:endParaRPr sz="7500">
              <a:latin typeface="Arial"/>
              <a:ea typeface="Arial"/>
              <a:cs typeface="Arial"/>
              <a:sym typeface="Arial"/>
            </a:endParaRPr>
          </a:p>
        </p:txBody>
      </p:sp>
      <p:sp>
        <p:nvSpPr>
          <p:cNvPr id="110" name="Google Shape;110;p10"/>
          <p:cNvSpPr txBox="1"/>
          <p:nvPr/>
        </p:nvSpPr>
        <p:spPr>
          <a:xfrm>
            <a:off x="1352425" y="3288462"/>
            <a:ext cx="15527655" cy="4204484"/>
          </a:xfrm>
          <a:prstGeom prst="rect">
            <a:avLst/>
          </a:prstGeom>
          <a:noFill/>
          <a:ln>
            <a:noFill/>
          </a:ln>
        </p:spPr>
        <p:txBody>
          <a:bodyPr spcFirstLastPara="1" wrap="square" lIns="0" tIns="6350" rIns="0" bIns="0" anchor="t" anchorCtr="0">
            <a:spAutoFit/>
          </a:bodyPr>
          <a:lstStyle/>
          <a:p>
            <a:pPr marL="12700" marR="5080" lvl="0">
              <a:lnSpc>
                <a:spcPct val="123749"/>
              </a:lnSpc>
            </a:pPr>
            <a:r>
              <a:rPr lang="pt-BR" sz="4000" i="1" dirty="0" smtClean="0"/>
              <a:t>NÃO APENAS OS </a:t>
            </a:r>
            <a:r>
              <a:rPr lang="pt-BR" sz="4000" b="1" i="1" u="sng" dirty="0" smtClean="0"/>
              <a:t>MAIS DE 5 MILHÕES EM  ECONOMIA </a:t>
            </a:r>
            <a:r>
              <a:rPr lang="pt-BR" sz="4000" i="1" dirty="0" smtClean="0"/>
              <a:t>QUE SERÁ GERADA AOS COFRES PÚBLICOS É IMPORTANTE, MAS, IMPERIOSO DESTACAR O </a:t>
            </a:r>
            <a:r>
              <a:rPr lang="pt-BR" sz="6000" b="1" i="1" dirty="0" smtClean="0"/>
              <a:t>VALOR INCALCULÁVEL </a:t>
            </a:r>
            <a:r>
              <a:rPr lang="pt-BR" sz="4000" i="1" dirty="0" smtClean="0"/>
              <a:t>QUE IREMOS DEIXAR PARA AS PRÓXIMAS GERAÇÕES COM A QUESTÃO DE SUSTENTABILIDADE DESTA AÇÃO INOVADORA.</a:t>
            </a:r>
            <a:endParaRPr lang="pt-BR"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323</Words>
  <PresentationFormat>Personalizar</PresentationFormat>
  <Paragraphs>29</Paragraphs>
  <Slides>12</Slides>
  <Notes>12</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Office Theme</vt:lpstr>
      <vt:lpstr>Slide 1</vt:lpstr>
      <vt:lpstr>Slide 2</vt:lpstr>
      <vt:lpstr>QUATRO BARRAS INTELIGENTE E                  SUSTENTÁVEL,  GARANTIDO A ENERGIA DO AMANHÃ AO CIDADÃO E A CIDADÃ.</vt:lpstr>
      <vt:lpstr>Slide 4</vt:lpstr>
      <vt:lpstr>OBJETIVOS</vt:lpstr>
      <vt:lpstr>BENEFICIÁRIOS</vt:lpstr>
      <vt:lpstr>ORIGEM DO RECURSO</vt:lpstr>
      <vt:lpstr>Slide 8</vt:lpstr>
      <vt:lpstr>Slide 9</vt:lpstr>
      <vt:lpstr>FOTOS</vt:lpstr>
      <vt:lpstr>VÍDEO</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Agência Confraria Inteligência Política</dc:creator>
  <cp:lastModifiedBy>gilson.sydor</cp:lastModifiedBy>
  <cp:revision>5</cp:revision>
  <dcterms:created xsi:type="dcterms:W3CDTF">2022-03-06T23:37:36Z</dcterms:created>
  <dcterms:modified xsi:type="dcterms:W3CDTF">2022-07-07T18:31:42Z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2022-03-06T00:00:00Z</vt:filetime>
  </property>
  <property fmtid="{D5CDD505-2E9C-101B-9397-08002B2CF9AE}" pid="3" name="Creator">
    <vt:lpwstr>Canva</vt:lpwstr>
  </property>
  <property fmtid="{D5CDD505-2E9C-101B-9397-08002B2CF9AE}" pid="4" name="LastSaved">
    <vt:filetime>2022-03-06T00:00:00Z</vt:filetime>
  </property>
</Properties>
</file>